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78.xml.rels" ContentType="application/vnd.openxmlformats-package.relationships+xml"/>
  <Override PartName="/ppt/slides/_rels/slide63.xml.rels" ContentType="application/vnd.openxmlformats-package.relationships+xml"/>
  <Override PartName="/ppt/slides/_rels/slide54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77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1C774F-C24A-401A-AE50-1CA28B2F5A3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E4CE2E-F517-484E-965C-E6A1E03AD74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A88F39-9193-4905-A951-81C7A3D9A34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CD11ED-0C7D-420F-86D6-191CC25BEDA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95D5D4-B08E-402E-8040-D795CB5474D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BB9808-D681-4C75-8570-CC96568AA33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8312B8-F247-48D0-A1D2-A3476F4FA80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D8A347-C64E-489F-980A-6E79D0D5225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56A4B5-DC34-4BDB-8937-787F9F95449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811C35-4810-4F81-AC7F-3C436911B11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EE7287-4BB3-4C2E-BE1A-0FB2E0213FD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51AD83-09C6-4236-974D-BFF8AA59EE1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7F2F564-7AB0-453E-AD00-A24BEA6C04B6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88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8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39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391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1535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2024-09-02T17:09:03Z</dcterms:modified>
  <cp:revision>90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